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1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1.xml"/><Relationship Id="rId3" Type="http://schemas.openxmlformats.org/officeDocument/2006/relationships/presProps" Target="presProps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f5f36946a2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f5f36946a2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"/>
          <p:cNvSpPr txBox="1"/>
          <p:nvPr>
            <p:ph type="ctrTitle"/>
          </p:nvPr>
        </p:nvSpPr>
        <p:spPr>
          <a:xfrm>
            <a:off x="3060175" y="322425"/>
            <a:ext cx="55443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/>
              <a:t>Employee Data Analysis using Excel</a:t>
            </a:r>
            <a:endParaRPr/>
          </a:p>
        </p:txBody>
      </p:sp>
      <p:sp>
        <p:nvSpPr>
          <p:cNvPr id="317" name="Google Shape;317;p1"/>
          <p:cNvSpPr txBox="1"/>
          <p:nvPr>
            <p:ph idx="1" type="subTitle"/>
          </p:nvPr>
        </p:nvSpPr>
        <p:spPr>
          <a:xfrm>
            <a:off x="4066975" y="2571750"/>
            <a:ext cx="4964100" cy="19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2100">
                <a:latin typeface="Times New Roman"/>
                <a:ea typeface="Times New Roman"/>
                <a:cs typeface="Times New Roman"/>
                <a:sym typeface="Times New Roman"/>
              </a:rPr>
              <a:t>Name :DHANALAKSHMI.K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-GB" sz="2100">
                <a:latin typeface="Times New Roman"/>
                <a:ea typeface="Times New Roman"/>
                <a:cs typeface="Times New Roman"/>
                <a:sym typeface="Times New Roman"/>
              </a:rPr>
              <a:t>Register No : 312214998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-GB" sz="2100">
                <a:latin typeface="Times New Roman"/>
                <a:ea typeface="Times New Roman"/>
                <a:cs typeface="Times New Roman"/>
                <a:sym typeface="Times New Roman"/>
              </a:rPr>
              <a:t>Department : COMMERCE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-GB" sz="2100">
                <a:latin typeface="Times New Roman"/>
                <a:ea typeface="Times New Roman"/>
                <a:cs typeface="Times New Roman"/>
                <a:sym typeface="Times New Roman"/>
              </a:rPr>
              <a:t>College : SOKA IKEDA COLLEGE 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/>
          <p:nvPr/>
        </p:nvSpPr>
        <p:spPr>
          <a:xfrm>
            <a:off x="1405500" y="428625"/>
            <a:ext cx="6369600" cy="7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Result </a:t>
            </a:r>
            <a:endParaRPr b="1" sz="3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7" name="Google Shape;297;p26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3325" y="1126375"/>
            <a:ext cx="5681776" cy="360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838" y="1495200"/>
            <a:ext cx="8004325" cy="322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/>
          <p:nvPr>
            <p:ph type="title"/>
          </p:nvPr>
        </p:nvSpPr>
        <p:spPr>
          <a:xfrm>
            <a:off x="1297500" y="528300"/>
            <a:ext cx="4244700" cy="13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Conclusion</a:t>
            </a:r>
            <a:endParaRPr b="1" sz="3000"/>
          </a:p>
        </p:txBody>
      </p:sp>
      <p:sp>
        <p:nvSpPr>
          <p:cNvPr id="308" name="Google Shape;308;p28"/>
          <p:cNvSpPr txBox="1"/>
          <p:nvPr>
            <p:ph idx="1" type="body"/>
          </p:nvPr>
        </p:nvSpPr>
        <p:spPr>
          <a:xfrm>
            <a:off x="1297500" y="1604850"/>
            <a:ext cx="6866400" cy="27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>
                <a:latin typeface="Times New Roman"/>
                <a:ea typeface="Times New Roman"/>
                <a:cs typeface="Times New Roman"/>
                <a:sym typeface="Times New Roman"/>
              </a:rPr>
              <a:t>With targeted encouragement and motivation, medium-level performing employees can be developed into high-performing employees, leading to a gradual increase in overall performance trends. By recognizing and building on their strengths, providing tailored support and resources, and fostering a growth-oriented culture, organizations can unlock the full potential of their workforce and drive sustained improvement in performance outcomes.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29" title="Thank you 1080P, 2K, 4K, 5K HD wallpapers free download ..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625" y="917050"/>
            <a:ext cx="6200101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045075" y="10924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300"/>
              <a:t>PROJECT TITLE </a:t>
            </a:r>
            <a:endParaRPr b="1" sz="3300"/>
          </a:p>
        </p:txBody>
      </p:sp>
      <p:sp>
        <p:nvSpPr>
          <p:cNvPr id="235" name="Google Shape;235;p18"/>
          <p:cNvSpPr txBox="1"/>
          <p:nvPr/>
        </p:nvSpPr>
        <p:spPr>
          <a:xfrm>
            <a:off x="1264375" y="1784275"/>
            <a:ext cx="6600300" cy="22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EMPLOYEE  PERFORMANCE ANALYSIS USING EXCEL</a:t>
            </a:r>
            <a:endParaRPr sz="3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58850"/>
            <a:ext cx="7038900" cy="11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/>
              <a:t>AGENDA </a:t>
            </a:r>
            <a:endParaRPr b="1" sz="3600"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163050" y="1156300"/>
            <a:ext cx="6313800" cy="3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1.Problem statement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2.Project Overview 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3.End users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4.Our solution and proposition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5.Dataset description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6.Modeling approach 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7.Results and discussion 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8.Conclusion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665025"/>
            <a:ext cx="7038900" cy="10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Problem statement</a:t>
            </a:r>
            <a:endParaRPr b="1" sz="3000"/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01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can we develop an effective training program to Hannan employee skills and knowledge leading to better job performance</a:t>
            </a:r>
            <a:r>
              <a:rPr lang="en-GB" sz="1400">
                <a:solidFill>
                  <a:srgbClr val="FFFFFF"/>
                </a:solidFill>
              </a:rPr>
              <a:t> ?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 rot="-2816">
            <a:off x="1303771" y="2922849"/>
            <a:ext cx="732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02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2658525"/>
            <a:ext cx="63825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can we optimise our performance management system to provide constructive feedback set clear goal and evaluate employee performance fairly ?</a:t>
            </a:r>
            <a:endParaRPr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1297500" y="3787775"/>
            <a:ext cx="732900" cy="9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03</a:t>
            </a:r>
            <a:endParaRPr sz="1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2030400" y="3638325"/>
            <a:ext cx="65619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are the barriers to affect the communication and collaboration amount teens and the how can we overcome them to heavens employee performance ?</a:t>
            </a:r>
            <a:endParaRPr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/>
          <p:nvPr>
            <p:ph type="title"/>
          </p:nvPr>
        </p:nvSpPr>
        <p:spPr>
          <a:xfrm>
            <a:off x="1643864" y="653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Project overview</a:t>
            </a:r>
            <a:r>
              <a:rPr lang="en-GB"/>
              <a:t> </a:t>
            </a:r>
            <a:endParaRPr/>
          </a:p>
        </p:txBody>
      </p:sp>
      <p:sp>
        <p:nvSpPr>
          <p:cNvPr id="261" name="Google Shape;261;p21"/>
          <p:cNvSpPr txBox="1"/>
          <p:nvPr>
            <p:ph idx="1" type="body"/>
          </p:nvPr>
        </p:nvSpPr>
        <p:spPr>
          <a:xfrm>
            <a:off x="4018025" y="1567550"/>
            <a:ext cx="4664700" cy="2602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latin typeface="Times New Roman"/>
                <a:ea typeface="Times New Roman"/>
                <a:cs typeface="Times New Roman"/>
                <a:sym typeface="Times New Roman"/>
              </a:rPr>
              <a:t>Employee analysis is the process of evaluating an employee's performance, skills, and contributions to the organization.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>
                <a:latin typeface="Times New Roman"/>
                <a:ea typeface="Times New Roman"/>
                <a:cs typeface="Times New Roman"/>
                <a:sym typeface="Times New Roman"/>
              </a:rPr>
              <a:t>Objective:To analyze and evaluate employee performance, identify areas of strength and improvement, and provide insights for informed decision-making.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type="title"/>
          </p:nvPr>
        </p:nvSpPr>
        <p:spPr>
          <a:xfrm>
            <a:off x="1297500" y="664400"/>
            <a:ext cx="5337600" cy="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/>
              <a:t>Who are the end users ?</a:t>
            </a:r>
            <a:endParaRPr b="1" sz="3000"/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2173025" y="1834125"/>
            <a:ext cx="3448800" cy="25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200">
                <a:latin typeface="Times New Roman"/>
                <a:ea typeface="Times New Roman"/>
                <a:cs typeface="Times New Roman"/>
                <a:sym typeface="Times New Roman"/>
              </a:rPr>
              <a:t>Employee</a:t>
            </a:r>
            <a:endParaRPr b="1"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offset_comp_267026.jpg" id="268" name="Google Shape;268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540697" y="2395955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9" name="Google Shape;269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988071" y="1567482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0" name="Google Shape;270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>
            <p:ph type="title"/>
          </p:nvPr>
        </p:nvSpPr>
        <p:spPr>
          <a:xfrm>
            <a:off x="1297500" y="842025"/>
            <a:ext cx="61188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/>
              <a:t>Our solution and and its value proposition</a:t>
            </a:r>
            <a:endParaRPr b="1" sz="26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3"/>
          <p:cNvSpPr txBox="1"/>
          <p:nvPr>
            <p:ph idx="1" type="body"/>
          </p:nvPr>
        </p:nvSpPr>
        <p:spPr>
          <a:xfrm>
            <a:off x="1297500" y="2282675"/>
            <a:ext cx="7165500" cy="22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=IFS(</a:t>
            </a:r>
            <a:r>
              <a:rPr lang="en-GB" sz="1500">
                <a:solidFill>
                  <a:srgbClr val="F798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Z2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&gt;=</a:t>
            </a:r>
            <a:r>
              <a:rPr lang="en-GB" sz="1500">
                <a:solidFill>
                  <a:srgbClr val="1155C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"VERY HIGH"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F798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Z2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&gt;=</a:t>
            </a:r>
            <a:r>
              <a:rPr lang="en-GB" sz="1500">
                <a:solidFill>
                  <a:srgbClr val="1155C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"HIGH"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F798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Z2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&gt;=</a:t>
            </a:r>
            <a:r>
              <a:rPr lang="en-GB" sz="1500">
                <a:solidFill>
                  <a:srgbClr val="1155C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"MED"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1155C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TRUE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"LOW"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) - to calculate employee performance 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PIVOT TABLE - summary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GRAPH - data visuvalization 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offset_comp_442889_edtied2.jpg" id="278" name="Google Shape;278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000"/>
              <a:t>Dataset description </a:t>
            </a:r>
            <a:endParaRPr b="1" sz="3000"/>
          </a:p>
        </p:txBody>
      </p:sp>
      <p:sp>
        <p:nvSpPr>
          <p:cNvPr id="284" name="Google Shape;284;p24"/>
          <p:cNvSpPr txBox="1"/>
          <p:nvPr>
            <p:ph idx="1" type="body"/>
          </p:nvPr>
        </p:nvSpPr>
        <p:spPr>
          <a:xfrm>
            <a:off x="817375" y="1846650"/>
            <a:ext cx="7106400" cy="30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Times New Roman"/>
              <a:buAutoNum type="arabicPeriod"/>
            </a:pPr>
            <a:r>
              <a:rPr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Employee dataset = Kaggle.com </a:t>
            </a:r>
            <a:endParaRPr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Times New Roman"/>
              <a:buAutoNum type="arabicPeriod"/>
            </a:pPr>
            <a:r>
              <a:rPr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Employee ID- Numericals </a:t>
            </a:r>
            <a:endParaRPr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Times New Roman"/>
              <a:buAutoNum type="arabicPeriod"/>
            </a:pPr>
            <a:r>
              <a:rPr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Name - Text form </a:t>
            </a:r>
            <a:endParaRPr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Times New Roman"/>
              <a:buAutoNum type="arabicPeriod"/>
            </a:pPr>
            <a:r>
              <a:rPr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Business Unit</a:t>
            </a:r>
            <a:endParaRPr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Times New Roman"/>
              <a:buAutoNum type="arabicPeriod"/>
            </a:pPr>
            <a:r>
              <a:rPr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Gender Code</a:t>
            </a:r>
            <a:endParaRPr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Times New Roman"/>
              <a:buAutoNum type="arabicPeriod"/>
            </a:pPr>
            <a:r>
              <a:rPr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Score </a:t>
            </a:r>
            <a:endParaRPr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Times New Roman"/>
              <a:buAutoNum type="arabicPeriod"/>
            </a:pPr>
            <a:r>
              <a:rPr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Employee Rating</a:t>
            </a:r>
            <a:endParaRPr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Times New Roman"/>
              <a:buAutoNum type="arabicPeriod"/>
            </a:pPr>
            <a:r>
              <a:rPr lang="en-GB" sz="1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 category</a:t>
            </a:r>
            <a:endParaRPr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offset_comp_267026.jpg" id="285" name="Google Shape;285;p24"/>
          <p:cNvPicPr preferRelativeResize="0"/>
          <p:nvPr/>
        </p:nvPicPr>
        <p:blipFill rotWithShape="1">
          <a:blip r:embed="rId3">
            <a:alphaModFix/>
          </a:blip>
          <a:srcRect b="8201" l="26515" r="26312" t="26082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5"/>
          <p:cNvSpPr txBox="1"/>
          <p:nvPr>
            <p:ph type="title"/>
          </p:nvPr>
        </p:nvSpPr>
        <p:spPr>
          <a:xfrm>
            <a:off x="1297500" y="608050"/>
            <a:ext cx="7038900" cy="6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r>
              <a:rPr b="1" lang="en-GB" sz="2600"/>
              <a:t>The “WOW” in your solution</a:t>
            </a:r>
            <a:endParaRPr b="1" sz="2600"/>
          </a:p>
        </p:txBody>
      </p:sp>
      <p:sp>
        <p:nvSpPr>
          <p:cNvPr id="291" name="Google Shape;291;p25"/>
          <p:cNvSpPr txBox="1"/>
          <p:nvPr>
            <p:ph idx="1" type="body"/>
          </p:nvPr>
        </p:nvSpPr>
        <p:spPr>
          <a:xfrm>
            <a:off x="1297500" y="1963700"/>
            <a:ext cx="7846500" cy="14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Performance category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                  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=IFS(</a:t>
            </a:r>
            <a:r>
              <a:rPr lang="en-GB" sz="1500">
                <a:solidFill>
                  <a:srgbClr val="F798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Z2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&gt;=</a:t>
            </a:r>
            <a:r>
              <a:rPr lang="en-GB" sz="1500">
                <a:solidFill>
                  <a:srgbClr val="1155C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"VERY HIGH"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F798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Z2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&gt;=</a:t>
            </a:r>
            <a:r>
              <a:rPr lang="en-GB" sz="1500">
                <a:solidFill>
                  <a:srgbClr val="1155C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"HIGH"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F7981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Z2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&gt;=</a:t>
            </a:r>
            <a:r>
              <a:rPr lang="en-GB" sz="1500">
                <a:solidFill>
                  <a:srgbClr val="1155C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"MED"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1155C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TRUE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GB" sz="1500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"LOW"</a:t>
            </a:r>
            <a:r>
              <a:rPr lang="en-GB" sz="15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)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